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81" d="100"/>
          <a:sy n="81" d="100"/>
        </p:scale>
        <p:origin x="690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0</Words>
  <Application>Microsoft Office PowerPoint</Application>
  <PresentationFormat>Personalizar</PresentationFormat>
  <Paragraphs>0</Paragraphs>
  <Slides>11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Wilton Luiz Carrão</dc:creator>
  <cp:lastModifiedBy>colombo.previdencia@outlook.com.br</cp:lastModifiedBy>
  <cp:revision>1</cp:revision>
  <dcterms:created xsi:type="dcterms:W3CDTF">2006-08-16T00:00:00Z</dcterms:created>
  <dcterms:modified xsi:type="dcterms:W3CDTF">2026-07-07T17:40:52Z</dcterms:modified>
</cp:coreProperties>
</file>